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</p:sldIdLst>
  <p:sldSz cx="9144000" cy="6858000" type="screen4x3"/>
  <p:notesSz cx="6858000" cy="9144000"/>
  <p:embeddedFontLst>
    <p:embeddedFont>
      <p:font typeface="Aharoni" panose="02010803020104030203" pitchFamily="2" charset="-79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David" panose="020E0502060401010101" pitchFamily="34" charset="-79"/>
      <p:regular r:id="rId20"/>
      <p:bold r:id="rId21"/>
    </p:embeddedFont>
    <p:embeddedFont>
      <p:font typeface="DK Crayon Crumble" panose="03070001040701010105" pitchFamily="66" charset="0"/>
      <p:regular r:id="rId22"/>
    </p:embeddedFont>
    <p:embeddedFont>
      <p:font typeface="VTCAllSkratchedUpOne" panose="02000506000000020004" pitchFamily="2" charset="0"/>
      <p:bold r:id="rId23"/>
    </p:embeddedFont>
    <p:embeddedFont>
      <p:font typeface="Consolas" panose="020B0609020204030204" pitchFamily="49" charset="0"/>
      <p:regular r:id="rId24"/>
      <p:bold r:id="rId25"/>
      <p:italic r:id="rId26"/>
      <p:boldItalic r:id="rId27"/>
    </p:embeddedFont>
    <p:embeddedFont>
      <p:font typeface="Corbel" panose="020B0503020204020204" pitchFamily="34" charset="0"/>
      <p:regular r:id="rId28"/>
      <p:bold r:id="rId29"/>
      <p:italic r:id="rId30"/>
      <p:boldItalic r:id="rId31"/>
    </p:embeddedFont>
    <p:embeddedFont>
      <p:font typeface="KG Broken Vessels Sketch" pitchFamily="2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333" autoAdjust="0"/>
  </p:normalViewPr>
  <p:slideViewPr>
    <p:cSldViewPr>
      <p:cViewPr varScale="1">
        <p:scale>
          <a:sx n="52" d="100"/>
          <a:sy n="52" d="100"/>
        </p:scale>
        <p:origin x="-18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8D55B-FACB-4CF9-B189-2D326C4D9403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F514B-7F85-4EBB-BF39-0DCD87ABE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61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514B-7F85-4EBB-BF39-0DCD87ABED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2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07B64-9E96-44D0-8543-F232DC0A311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21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514B-7F85-4EBB-BF39-0DCD87ABED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91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07B64-9E96-44D0-8543-F232DC0A311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95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07B64-9E96-44D0-8543-F232DC0A3119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95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8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069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9/6/2014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8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74639"/>
            <a:ext cx="1028968" cy="5901747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9/6/2014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6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9/6/2014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3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9/6/2014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9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9/6/2014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9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9/6/2014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5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9/6/2014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4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9/6/2014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9/6/2014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3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9/6/2014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9/6/2014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32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prstTxWarp prst="textDeflateInflate">
              <a:avLst/>
            </a:prstTxWarp>
          </a:bodyPr>
          <a:lstStyle/>
          <a:p>
            <a:pPr algn="ctr"/>
            <a:r>
              <a:rPr lang="en-US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KG Broken Vessels Sketch" pitchFamily="2" charset="0"/>
              </a:rPr>
              <a:t>Realized Eschatology?</a:t>
            </a:r>
            <a:endParaRPr lang="en-US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KG Broken Vessels Sketch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VTCAllSkratchedUpOne" panose="02000506000000020004" pitchFamily="2" charset="0"/>
              </a:rPr>
              <a:t>The AD 70 Doctrine</a:t>
            </a:r>
          </a:p>
          <a:p>
            <a:pPr algn="ctr"/>
            <a:r>
              <a:rPr lang="en-US" sz="4400" dirty="0" smtClean="0">
                <a:latin typeface="VTCAllSkratchedUpOne" panose="02000506000000020004" pitchFamily="2" charset="0"/>
              </a:rPr>
              <a:t>(part </a:t>
            </a:r>
            <a:r>
              <a:rPr lang="en-US" sz="4400" dirty="0">
                <a:latin typeface="VTCAllSkratchedUpOne" panose="02000506000000020004" pitchFamily="2" charset="0"/>
              </a:rPr>
              <a:t>3</a:t>
            </a:r>
            <a:r>
              <a:rPr lang="en-US" sz="4400" dirty="0" smtClean="0">
                <a:latin typeface="VTCAllSkratchedUpOne" panose="02000506000000020004" pitchFamily="2" charset="0"/>
              </a:rPr>
              <a:t>)</a:t>
            </a:r>
            <a:endParaRPr lang="en-US" sz="4400" dirty="0">
              <a:latin typeface="VTCAllSkratchedUpOne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72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l.creationswap.com/76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304800"/>
            <a:ext cx="52578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he revealed man of sin prior to AD 70 (2 Thess. 2:4)?</a:t>
            </a:r>
          </a:p>
          <a:p>
            <a:pPr marL="914400" lvl="1" indent="-457200"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xalts himself above all that is called God</a:t>
            </a:r>
          </a:p>
          <a:p>
            <a:pPr marL="914400" lvl="1" indent="-457200"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is worshiped</a:t>
            </a:r>
          </a:p>
          <a:p>
            <a:pPr marL="914400" lvl="1" indent="-457200"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sits as God </a:t>
            </a:r>
          </a:p>
          <a:p>
            <a:pPr marL="914400" lvl="1" indent="-457200">
              <a:buClr>
                <a:srgbClr val="C00000"/>
              </a:buClr>
              <a:buFont typeface="Wingdings" panose="05000000000000000000" pitchFamily="2" charset="2"/>
              <a:buChar char=""/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shows himself as God</a:t>
            </a:r>
          </a:p>
        </p:txBody>
      </p:sp>
    </p:spTree>
    <p:extLst>
      <p:ext uri="{BB962C8B-B14F-4D97-AF65-F5344CB8AC3E}">
        <p14:creationId xmlns:p14="http://schemas.microsoft.com/office/powerpoint/2010/main" val="117439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DK Crayon Crumble" panose="03070001040701010105" pitchFamily="66" charset="0"/>
              </a:rPr>
              <a:t>The Fruit of </a:t>
            </a:r>
            <a:r>
              <a:rPr lang="en-US" sz="4400" dirty="0" err="1" smtClean="0">
                <a:latin typeface="DK Crayon Crumble" panose="03070001040701010105" pitchFamily="66" charset="0"/>
              </a:rPr>
              <a:t>R.E</a:t>
            </a:r>
            <a:r>
              <a:rPr lang="en-US" sz="4400" dirty="0" smtClean="0">
                <a:latin typeface="DK Crayon Crumble" panose="03070001040701010105" pitchFamily="66" charset="0"/>
              </a:rPr>
              <a:t>. (Matt. 7:15-20)</a:t>
            </a:r>
            <a:endParaRPr lang="en-US" sz="4400" dirty="0">
              <a:latin typeface="DK Crayon Crumble" panose="030700010407010101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458200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would the destruction of Jerusalem in AD 70 be the cause of the  Thessalonians refusal to work (2 Thess. 3:6ff)?</a:t>
            </a:r>
          </a:p>
          <a:p>
            <a:r>
              <a:rPr lang="en-US" sz="3200" dirty="0" smtClean="0"/>
              <a:t>If they viewed the coming of the Lord as:</a:t>
            </a:r>
          </a:p>
          <a:p>
            <a:pPr lvl="1"/>
            <a:r>
              <a:rPr lang="en-US" sz="2800" dirty="0" smtClean="0"/>
              <a:t>A personal coming</a:t>
            </a:r>
          </a:p>
          <a:p>
            <a:pPr lvl="1"/>
            <a:r>
              <a:rPr lang="en-US" sz="2800" dirty="0" smtClean="0"/>
              <a:t>An imminent coming</a:t>
            </a:r>
          </a:p>
          <a:p>
            <a:pPr lvl="1"/>
            <a:r>
              <a:rPr lang="en-US" sz="2800" dirty="0" smtClean="0"/>
              <a:t>Affecting all (living and dead)</a:t>
            </a:r>
          </a:p>
          <a:p>
            <a:pPr lvl="1"/>
            <a:r>
              <a:rPr lang="en-US" sz="2800" dirty="0" smtClean="0"/>
              <a:t>As the end of the world</a:t>
            </a:r>
          </a:p>
          <a:p>
            <a:pPr lvl="1"/>
            <a:r>
              <a:rPr lang="en-US" sz="2800" dirty="0" smtClean="0"/>
              <a:t>Then they would have little reason to maintain earthly duties and responsibilities!</a:t>
            </a:r>
          </a:p>
        </p:txBody>
      </p:sp>
    </p:spTree>
    <p:extLst>
      <p:ext uri="{BB962C8B-B14F-4D97-AF65-F5344CB8AC3E}">
        <p14:creationId xmlns:p14="http://schemas.microsoft.com/office/powerpoint/2010/main" val="394195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DK Crayon Crumble" panose="03070001040701010105" pitchFamily="66" charset="0"/>
              </a:rPr>
              <a:t>2 Timothy 2:15-18</a:t>
            </a:r>
            <a:endParaRPr lang="en-US" sz="4800" dirty="0">
              <a:latin typeface="DK Crayon Crumble" panose="030700010407010101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6859786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15  Be diligent to present yourself approved to God, a worker who does not need to be ashamed, rightly dividing the word of truth.</a:t>
            </a:r>
          </a:p>
          <a:p>
            <a:pPr marL="0" indent="0">
              <a:buNone/>
            </a:pPr>
            <a:r>
              <a:rPr lang="en-US" sz="2800" dirty="0"/>
              <a:t>16  But shun profane and idle babblings, for they will increase to more ungodliness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17  </a:t>
            </a:r>
            <a:r>
              <a:rPr lang="en-US" sz="2800" dirty="0"/>
              <a:t>And their message will spread like cancer. </a:t>
            </a:r>
            <a:r>
              <a:rPr lang="en-US" sz="2800" dirty="0" err="1"/>
              <a:t>Hymenaeus</a:t>
            </a:r>
            <a:r>
              <a:rPr lang="en-US" sz="2800" dirty="0"/>
              <a:t> and </a:t>
            </a:r>
            <a:r>
              <a:rPr lang="en-US" sz="2800" dirty="0" err="1"/>
              <a:t>Philetus</a:t>
            </a:r>
            <a:r>
              <a:rPr lang="en-US" sz="2800" dirty="0"/>
              <a:t> are of this sort,</a:t>
            </a:r>
          </a:p>
          <a:p>
            <a:pPr marL="0" indent="0">
              <a:buNone/>
            </a:pPr>
            <a:r>
              <a:rPr lang="en-US" sz="2800" dirty="0"/>
              <a:t>18  who have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strayed concerning the truth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5"/>
                </a:solidFill>
              </a:rPr>
              <a:t>saying that the resurrection is already past</a:t>
            </a:r>
            <a:r>
              <a:rPr lang="en-US" sz="2800" dirty="0"/>
              <a:t>; and they overthrow the faith of some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5413188"/>
            <a:ext cx="1172438" cy="1063812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R.E</a:t>
            </a: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6800" y="4724400"/>
            <a:ext cx="2286000" cy="381000"/>
          </a:xfrm>
          <a:prstGeom prst="rect">
            <a:avLst/>
          </a:prstGeom>
          <a:noFill/>
          <a:ln w="3810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U-Turn Arrow 5"/>
          <p:cNvSpPr/>
          <p:nvPr/>
        </p:nvSpPr>
        <p:spPr>
          <a:xfrm rot="5400000" flipH="1">
            <a:off x="7309166" y="3619500"/>
            <a:ext cx="1752600" cy="1219200"/>
          </a:xfrm>
          <a:prstGeom prst="utur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ouble Brace 6"/>
          <p:cNvSpPr/>
          <p:nvPr/>
        </p:nvSpPr>
        <p:spPr>
          <a:xfrm>
            <a:off x="990600" y="3305502"/>
            <a:ext cx="6781800" cy="838200"/>
          </a:xfrm>
          <a:prstGeom prst="bracePair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20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2106" y="1905000"/>
            <a:ext cx="7239893" cy="2667000"/>
          </a:xfrm>
        </p:spPr>
        <p:txBody>
          <a:bodyPr/>
          <a:lstStyle/>
          <a:p>
            <a:pPr algn="ctr"/>
            <a:r>
              <a:rPr lang="en-US" sz="115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G Broken Vessels Sketch" pitchFamily="2" charset="0"/>
              </a:rPr>
              <a:t>REALIZED</a:t>
            </a:r>
            <a:r>
              <a:rPr lang="en-US" sz="11500" dirty="0" smtClean="0">
                <a:latin typeface="KG Broken Vessels Sketch" pitchFamily="2" charset="0"/>
              </a:rPr>
              <a:t> </a:t>
            </a:r>
            <a:r>
              <a:rPr lang="en-US" sz="6600" dirty="0" smtClean="0">
                <a:latin typeface="KG Broken Vessels Sketch" pitchFamily="2" charset="0"/>
              </a:rPr>
              <a:t>Eschatology in the </a:t>
            </a:r>
            <a:r>
              <a:rPr lang="en-US" sz="7200" dirty="0" smtClean="0">
                <a:latin typeface="KG Broken Vessels Sketch" pitchFamily="2" charset="0"/>
              </a:rPr>
              <a:t>SCRIPTURES?</a:t>
            </a:r>
            <a:endParaRPr lang="en-US" sz="7200" dirty="0">
              <a:latin typeface="KG Broken Vessels Sketch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0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VTCAllSkratchedUpOne" panose="02000506000000020004" pitchFamily="2" charset="0"/>
              </a:rPr>
              <a:t>COMPARISON:</a:t>
            </a:r>
            <a:endParaRPr lang="en-US" sz="4000" dirty="0">
              <a:latin typeface="VTCAllSkratchedUpOne" panose="02000506000000020004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KG Broken Vessels Sketch" pitchFamily="2" charset="0"/>
              </a:rPr>
              <a:t>Masses believe in “FAITH ONLY” today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KG Broken Vessels Sketch" pitchFamily="2" charset="0"/>
              </a:rPr>
              <a:t>Where Is </a:t>
            </a:r>
            <a:br>
              <a:rPr lang="en-US" sz="5400" dirty="0" smtClean="0">
                <a:latin typeface="KG Broken Vessels Sketch" pitchFamily="2" charset="0"/>
              </a:rPr>
            </a:br>
            <a:r>
              <a:rPr lang="en-US" sz="5400" dirty="0" smtClean="0">
                <a:latin typeface="KG Broken Vessels Sketch" pitchFamily="2" charset="0"/>
              </a:rPr>
              <a:t>“FAITH ONLY” in the Scriptures?</a:t>
            </a:r>
          </a:p>
        </p:txBody>
      </p:sp>
    </p:spTree>
    <p:extLst>
      <p:ext uri="{BB962C8B-B14F-4D97-AF65-F5344CB8AC3E}">
        <p14:creationId xmlns:p14="http://schemas.microsoft.com/office/powerpoint/2010/main" val="185599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KG Broken Vessels Sketch" pitchFamily="2" charset="0"/>
              </a:rPr>
              <a:t>James 2:18-24</a:t>
            </a:r>
            <a:endParaRPr lang="en-US" sz="6000" dirty="0">
              <a:latin typeface="KG Broken Vessels Sketc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6859786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aseline="30000" dirty="0">
                <a:solidFill>
                  <a:schemeClr val="accent2">
                    <a:lumMod val="75000"/>
                  </a:schemeClr>
                </a:solidFill>
              </a:rPr>
              <a:t>18</a:t>
            </a:r>
            <a:r>
              <a:rPr lang="en-US" sz="3200" dirty="0"/>
              <a:t>  But someone will say, "You have faith, and I have works." Show me your faith without your works, and I will show you my faith by my works.</a:t>
            </a:r>
          </a:p>
          <a:p>
            <a:pPr marL="0" indent="0">
              <a:buNone/>
            </a:pPr>
            <a:r>
              <a:rPr lang="en-US" sz="3200" baseline="30000" dirty="0">
                <a:solidFill>
                  <a:schemeClr val="accent2">
                    <a:lumMod val="75000"/>
                  </a:schemeClr>
                </a:solidFill>
              </a:rPr>
              <a:t>19</a:t>
            </a:r>
            <a:r>
              <a:rPr lang="en-US" sz="3200" dirty="0"/>
              <a:t>  You believe that there is one God. You do well. Even the demons believe—and tremble!</a:t>
            </a:r>
          </a:p>
          <a:p>
            <a:pPr marL="0" indent="0">
              <a:buNone/>
            </a:pPr>
            <a:r>
              <a:rPr lang="en-US" sz="3200" baseline="30000" dirty="0">
                <a:solidFill>
                  <a:schemeClr val="accent2">
                    <a:lumMod val="75000"/>
                  </a:schemeClr>
                </a:solidFill>
              </a:rPr>
              <a:t>20</a:t>
            </a:r>
            <a:r>
              <a:rPr lang="en-US" sz="3200" dirty="0"/>
              <a:t>  But do you want to know, O foolish man, that faith without works is dead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85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KG Broken Vessels Sketch" pitchFamily="2" charset="0"/>
              </a:rPr>
              <a:t>James 2:18-24</a:t>
            </a:r>
            <a:endParaRPr lang="en-US" sz="6000" dirty="0">
              <a:latin typeface="KG Broken Vessels Sketc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6859786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aseline="30000" dirty="0" smtClean="0">
                <a:solidFill>
                  <a:schemeClr val="accent2">
                    <a:lumMod val="75000"/>
                  </a:schemeClr>
                </a:solidFill>
              </a:rPr>
              <a:t>21</a:t>
            </a:r>
            <a:r>
              <a:rPr lang="en-US" sz="3200" dirty="0" smtClean="0"/>
              <a:t>  </a:t>
            </a:r>
            <a:r>
              <a:rPr lang="en-US" sz="3200" dirty="0"/>
              <a:t>Was not Abraham our father justified by works when he offered Isaac his son on the altar?</a:t>
            </a:r>
          </a:p>
          <a:p>
            <a:pPr marL="0" indent="0">
              <a:buNone/>
            </a:pPr>
            <a:r>
              <a:rPr lang="en-US" sz="3200" baseline="30000" dirty="0">
                <a:solidFill>
                  <a:schemeClr val="accent2">
                    <a:lumMod val="75000"/>
                  </a:schemeClr>
                </a:solidFill>
              </a:rPr>
              <a:t>22</a:t>
            </a:r>
            <a:r>
              <a:rPr lang="en-US" sz="3200" dirty="0"/>
              <a:t>  Do you see that faith was working together with his works, and by works faith was made perfect?</a:t>
            </a:r>
          </a:p>
          <a:p>
            <a:pPr marL="0" indent="0">
              <a:buNone/>
            </a:pPr>
            <a:r>
              <a:rPr lang="en-US" sz="3200" baseline="30000" dirty="0">
                <a:solidFill>
                  <a:schemeClr val="accent2">
                    <a:lumMod val="75000"/>
                  </a:schemeClr>
                </a:solidFill>
              </a:rPr>
              <a:t>23</a:t>
            </a:r>
            <a:r>
              <a:rPr lang="en-US" sz="3200" dirty="0"/>
              <a:t>  And the Scripture was fulfilled which says, "Abraham believed God, and it was accounted to him for righteousness." And he was called the friend of God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149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KG Broken Vessels Sketch" pitchFamily="2" charset="0"/>
              </a:rPr>
              <a:t>James 2:18-24</a:t>
            </a:r>
            <a:endParaRPr lang="en-US" sz="6000" dirty="0">
              <a:latin typeface="KG Broken Vessels Sketc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6859786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aseline="30000" dirty="0" smtClean="0">
                <a:solidFill>
                  <a:schemeClr val="accent2">
                    <a:lumMod val="75000"/>
                  </a:schemeClr>
                </a:solidFill>
              </a:rPr>
              <a:t>24</a:t>
            </a:r>
            <a:r>
              <a:rPr lang="en-US" sz="4400" dirty="0" smtClean="0"/>
              <a:t>  </a:t>
            </a:r>
            <a:r>
              <a:rPr lang="en-US" sz="4400" dirty="0"/>
              <a:t>You see then that a man is justified by works, and 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en-US" sz="4400" dirty="0"/>
              <a:t> by 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faith only.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49066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latin typeface="KG Broken Vessels Sketch" pitchFamily="2" charset="0"/>
              </a:rPr>
              <a:t>Realized Eschatology in the SCRIPTURES?</a:t>
            </a:r>
            <a:endParaRPr lang="en-US" sz="6600" dirty="0">
              <a:latin typeface="KG Broken Vessels Sketch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7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DK Crayon Crumble" panose="03070001040701010105" pitchFamily="66" charset="0"/>
              </a:rPr>
              <a:t>2 Thessalonians 2:1-3</a:t>
            </a:r>
            <a:endParaRPr lang="en-US" sz="4800" dirty="0">
              <a:latin typeface="DK Crayon Crumble" panose="030700010407010101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1  </a:t>
            </a:r>
            <a:r>
              <a:rPr lang="en-US" sz="2800" dirty="0"/>
              <a:t>Now, brethren, concerning the coming of our Lord Jesus Christ </a:t>
            </a:r>
            <a:r>
              <a:rPr lang="en-US" sz="2800" u="sng" dirty="0">
                <a:solidFill>
                  <a:schemeClr val="accent2"/>
                </a:solidFill>
              </a:rPr>
              <a:t>and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our gathering together to Him, we ask you,</a:t>
            </a:r>
          </a:p>
          <a:p>
            <a:pPr marL="0" indent="0">
              <a:buNone/>
            </a:pPr>
            <a:r>
              <a:rPr lang="en-US" sz="2800" dirty="0"/>
              <a:t>2  not to be soon shaken in mind or troubled, either by spirit or by word or by letter, as if from us, </a:t>
            </a:r>
            <a:r>
              <a:rPr lang="en-US" sz="2800" dirty="0">
                <a:solidFill>
                  <a:schemeClr val="accent5"/>
                </a:solidFill>
              </a:rPr>
              <a:t>as though the day of Christ had come.</a:t>
            </a:r>
          </a:p>
          <a:p>
            <a:pPr marL="0" indent="0">
              <a:buNone/>
            </a:pPr>
            <a:r>
              <a:rPr lang="en-US" sz="2800" dirty="0"/>
              <a:t>3 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6"/>
                </a:solidFill>
              </a:rPr>
              <a:t>Let no one deceive you by any means</a:t>
            </a:r>
            <a:r>
              <a:rPr lang="en-US" sz="2800" dirty="0"/>
              <a:t>; for that Day will not come unless the falling away comes first, and the man of sin is revealed, the son of perdition</a:t>
            </a:r>
            <a:r>
              <a:rPr lang="en-US" sz="2800" dirty="0" smtClean="0"/>
              <a:t>,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3733800"/>
            <a:ext cx="1172438" cy="1063812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R.E</a:t>
            </a: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742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dl.creationswap.com/76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477000" cy="1295400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algn="r"/>
            <a:r>
              <a:rPr lang="en-US" sz="5300" b="1" dirty="0" smtClean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Fruit of R. E. 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(Matt. 7:15-20)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905000"/>
            <a:ext cx="5105400" cy="4953000"/>
          </a:xfrm>
          <a:noFill/>
          <a:ln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Was troubling to the church</a:t>
            </a:r>
          </a:p>
          <a:p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Was not to be believed as coming from the apostles</a:t>
            </a:r>
          </a:p>
          <a:p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Was deceptive…a “falling away” would come first</a:t>
            </a:r>
          </a:p>
        </p:txBody>
      </p:sp>
    </p:spTree>
    <p:extLst>
      <p:ext uri="{BB962C8B-B14F-4D97-AF65-F5344CB8AC3E}">
        <p14:creationId xmlns:p14="http://schemas.microsoft.com/office/powerpoint/2010/main" val="14320956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4565</TotalTime>
  <Words>538</Words>
  <Application>Microsoft Office PowerPoint</Application>
  <PresentationFormat>On-screen Show (4:3)</PresentationFormat>
  <Paragraphs>52</Paragraphs>
  <Slides>12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Aharoni</vt:lpstr>
      <vt:lpstr>Calibri</vt:lpstr>
      <vt:lpstr>David</vt:lpstr>
      <vt:lpstr>DK Crayon Crumble</vt:lpstr>
      <vt:lpstr>VTCAllSkratchedUpOne</vt:lpstr>
      <vt:lpstr>Consolas</vt:lpstr>
      <vt:lpstr>Corbel</vt:lpstr>
      <vt:lpstr>KG Broken Vessels Sketch</vt:lpstr>
      <vt:lpstr>Wingdings</vt:lpstr>
      <vt:lpstr>Chalkboard 16x9</vt:lpstr>
      <vt:lpstr>Realized Eschatology?</vt:lpstr>
      <vt:lpstr>REALIZED Eschatology in the SCRIPTURES?</vt:lpstr>
      <vt:lpstr>COMPARISON:</vt:lpstr>
      <vt:lpstr>James 2:18-24</vt:lpstr>
      <vt:lpstr>James 2:18-24</vt:lpstr>
      <vt:lpstr>James 2:18-24</vt:lpstr>
      <vt:lpstr>Realized Eschatology in the SCRIPTURES?</vt:lpstr>
      <vt:lpstr>2 Thessalonians 2:1-3</vt:lpstr>
      <vt:lpstr>The Fruit of R. E.  (Matt. 7:15-20)</vt:lpstr>
      <vt:lpstr>PowerPoint Presentation</vt:lpstr>
      <vt:lpstr>The Fruit of R.E. (Matt. 7:15-20)</vt:lpstr>
      <vt:lpstr>2 Timothy 2:15-18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Realized Eschatology?</dc:title>
  <dc:creator>Steven J. Wallace</dc:creator>
  <cp:lastModifiedBy>Steven J. Wallace</cp:lastModifiedBy>
  <cp:revision>55</cp:revision>
  <dcterms:created xsi:type="dcterms:W3CDTF">2014-07-30T21:17:47Z</dcterms:created>
  <dcterms:modified xsi:type="dcterms:W3CDTF">2014-09-06T21:26:32Z</dcterms:modified>
</cp:coreProperties>
</file>